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10"/>
  </p:notesMasterIdLst>
  <p:sldIdLst>
    <p:sldId id="256" r:id="rId3"/>
    <p:sldId id="299" r:id="rId4"/>
    <p:sldId id="301" r:id="rId5"/>
    <p:sldId id="304" r:id="rId6"/>
    <p:sldId id="302" r:id="rId7"/>
    <p:sldId id="303" r:id="rId8"/>
    <p:sldId id="30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70704" autoAdjust="0"/>
  </p:normalViewPr>
  <p:slideViewPr>
    <p:cSldViewPr snapToGrid="0">
      <p:cViewPr>
        <p:scale>
          <a:sx n="125" d="100"/>
          <a:sy n="125" d="100"/>
        </p:scale>
        <p:origin x="1664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s.nyu.edu/~fergus/papers/zeilerECCV2014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2019-03-28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4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077912"/>
            <a:ext cx="11361274" cy="5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Revisit: Example</a:t>
            </a:r>
            <a:r>
              <a:rPr lang="en-US" dirty="0"/>
              <a:t>: Finding Same Objects on Images   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Alextnet</a:t>
            </a:r>
            <a:endParaRPr lang="en-US" dirty="0"/>
          </a:p>
        </p:txBody>
      </p:sp>
      <p:pic>
        <p:nvPicPr>
          <p:cNvPr id="1026" name="Picture 2" descr="Image result for alexnet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" y="1969297"/>
            <a:ext cx="10588625" cy="36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Revisit: Gaussian Filter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09599" y="1092200"/>
            <a:ext cx="10972802" cy="6096001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77" indent="-457177"/>
            <a:r>
              <a:rPr lang="en-US" dirty="0" smtClean="0"/>
              <a:t>Convolve the image with a “blob filter” at multiple scales and look for extrema of filter response in the resulting </a:t>
            </a:r>
            <a:r>
              <a:rPr lang="en-US" i="1" dirty="0" smtClean="0"/>
              <a:t>scale space</a:t>
            </a:r>
          </a:p>
        </p:txBody>
      </p:sp>
      <p:pic>
        <p:nvPicPr>
          <p:cNvPr id="13" name="Picture 5" descr="Sunflowers2_circ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1" y="2921000"/>
            <a:ext cx="3378200" cy="3378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4" name="Picture 6" descr="l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556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96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Octave</a:t>
            </a:r>
            <a:endParaRPr lang="en-US" dirty="0"/>
          </a:p>
        </p:txBody>
      </p:sp>
      <p:pic>
        <p:nvPicPr>
          <p:cNvPr id="6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1426" y="1452245"/>
            <a:ext cx="2590799" cy="2590799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8496300" y="3379470"/>
            <a:ext cx="366713" cy="3667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7705" y="4804410"/>
            <a:ext cx="1295400" cy="12954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8748236" y="5756351"/>
            <a:ext cx="183357" cy="183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670" y="1931026"/>
            <a:ext cx="411480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147" y="1931026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1573" y="1931026"/>
            <a:ext cx="8229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2344" y="1931026"/>
            <a:ext cx="54864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3981" y="1931026"/>
            <a:ext cx="64008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7058" y="1931026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1076897" y="4065904"/>
            <a:ext cx="0" cy="1927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497" y="5654592"/>
            <a:ext cx="5036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>
            <a:off x="-2825020" y="4392929"/>
            <a:ext cx="7803833" cy="3688080"/>
          </a:xfrm>
          <a:prstGeom prst="arc">
            <a:avLst>
              <a:gd name="adj1" fmla="val 16200000"/>
              <a:gd name="adj2" fmla="val 2102806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-1604631" y="4392929"/>
            <a:ext cx="5349718" cy="3688080"/>
          </a:xfrm>
          <a:prstGeom prst="arc">
            <a:avLst>
              <a:gd name="adj1" fmla="val 16200000"/>
              <a:gd name="adj2" fmla="val 2084109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72147" y="2985762"/>
            <a:ext cx="4018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0068" y="2721894"/>
                <a:ext cx="3181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68" y="2721894"/>
                <a:ext cx="318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332305" y="301013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increase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8578" y="579695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9593" y="579695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f/2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530985" y="5157462"/>
            <a:ext cx="2430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Visualizing and Understanding Convolutional Neural 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27396" y="6203434"/>
            <a:ext cx="533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https://cs.nyu.edu/~fergus/papers/zeilerECCV2014.pdf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2892"/>
            <a:ext cx="5466424" cy="4203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46" y="1292372"/>
            <a:ext cx="6265839" cy="3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4375</TotalTime>
  <Words>91</Words>
  <Application>Microsoft Office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154</cp:revision>
  <dcterms:created xsi:type="dcterms:W3CDTF">2018-10-10T19:11:49Z</dcterms:created>
  <dcterms:modified xsi:type="dcterms:W3CDTF">2019-04-02T11:26:23Z</dcterms:modified>
</cp:coreProperties>
</file>